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47" r:id="rId1"/>
  </p:sldMasterIdLst>
  <p:sldIdLst>
    <p:sldId id="256" r:id="rId2"/>
    <p:sldId id="257" r:id="rId3"/>
    <p:sldId id="258" r:id="rId4"/>
    <p:sldId id="260" r:id="rId5"/>
    <p:sldId id="262" r:id="rId6"/>
    <p:sldId id="264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6B36E5D-9C65-4CFB-93E4-486D16E07F1B}" type="datetimeFigureOut">
              <a:rPr lang="en-IN" smtClean="0"/>
              <a:t>05-05-2022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7A1F7AA-A2DC-4A3C-9E5C-272C9E341D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4668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36E5D-9C65-4CFB-93E4-486D16E07F1B}" type="datetimeFigureOut">
              <a:rPr lang="en-IN" smtClean="0"/>
              <a:t>05-05-2022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1F7AA-A2DC-4A3C-9E5C-272C9E341D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1491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6B36E5D-9C65-4CFB-93E4-486D16E07F1B}" type="datetimeFigureOut">
              <a:rPr lang="en-IN" smtClean="0"/>
              <a:t>05-05-2022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7A1F7AA-A2DC-4A3C-9E5C-272C9E341D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0353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36E5D-9C65-4CFB-93E4-486D16E07F1B}" type="datetimeFigureOut">
              <a:rPr lang="en-IN" smtClean="0"/>
              <a:t>05-05-2022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47A1F7AA-A2DC-4A3C-9E5C-272C9E341D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4236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6B36E5D-9C65-4CFB-93E4-486D16E07F1B}" type="datetimeFigureOut">
              <a:rPr lang="en-IN" smtClean="0"/>
              <a:t>05-05-2022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7A1F7AA-A2DC-4A3C-9E5C-272C9E341D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8579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36E5D-9C65-4CFB-93E4-486D16E07F1B}" type="datetimeFigureOut">
              <a:rPr lang="en-IN" smtClean="0"/>
              <a:t>05-05-2022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1F7AA-A2DC-4A3C-9E5C-272C9E341D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6043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36E5D-9C65-4CFB-93E4-486D16E07F1B}" type="datetimeFigureOut">
              <a:rPr lang="en-IN" smtClean="0"/>
              <a:t>05-05-2022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1F7AA-A2DC-4A3C-9E5C-272C9E341D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2808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36E5D-9C65-4CFB-93E4-486D16E07F1B}" type="datetimeFigureOut">
              <a:rPr lang="en-IN" smtClean="0"/>
              <a:t>05-05-2022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1F7AA-A2DC-4A3C-9E5C-272C9E341D1F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009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36E5D-9C65-4CFB-93E4-486D16E07F1B}" type="datetimeFigureOut">
              <a:rPr lang="en-IN" smtClean="0"/>
              <a:t>05-05-2022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1F7AA-A2DC-4A3C-9E5C-272C9E341D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9871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6B36E5D-9C65-4CFB-93E4-486D16E07F1B}" type="datetimeFigureOut">
              <a:rPr lang="en-IN" smtClean="0"/>
              <a:t>05-05-2022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7A1F7AA-A2DC-4A3C-9E5C-272C9E341D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1887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36E5D-9C65-4CFB-93E4-486D16E07F1B}" type="datetimeFigureOut">
              <a:rPr lang="en-IN" smtClean="0"/>
              <a:t>05-05-2022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1F7AA-A2DC-4A3C-9E5C-272C9E341D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3999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6B36E5D-9C65-4CFB-93E4-486D16E07F1B}" type="datetimeFigureOut">
              <a:rPr lang="en-IN" smtClean="0"/>
              <a:t>05-05-2022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47A1F7AA-A2DC-4A3C-9E5C-272C9E341D1F}" type="slidenum">
              <a:rPr lang="en-IN" smtClean="0"/>
              <a:t>‹#›</a:t>
            </a:fld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71332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4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file:///C:\Users\srini\OneDrive\Desktop\model%201.png" TargetMode="External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file:///C:\Users\srini\OneDrive\Desktop\model%202.png" TargetMode="External"/><Relationship Id="rId3" Type="http://schemas.microsoft.com/office/2007/relationships/media" Target="../media/media4.mp4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11" Type="http://schemas.openxmlformats.org/officeDocument/2006/relationships/image" Target="../media/image5.png"/><Relationship Id="rId5" Type="http://schemas.microsoft.com/office/2007/relationships/media" Target="../media/media5.mp4"/><Relationship Id="rId10" Type="http://schemas.openxmlformats.org/officeDocument/2006/relationships/image" Target="../media/image4.png"/><Relationship Id="rId4" Type="http://schemas.openxmlformats.org/officeDocument/2006/relationships/video" Target="../media/media4.mp4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6.xml"/><Relationship Id="rId7" Type="http://schemas.microsoft.com/office/2007/relationships/hdphoto" Target="../media/hdphoto1.wdp"/><Relationship Id="rId2" Type="http://schemas.openxmlformats.org/officeDocument/2006/relationships/video" Target="../media/media6.avi"/><Relationship Id="rId1" Type="http://schemas.microsoft.com/office/2007/relationships/media" Target="../media/media6.avi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file:///C:\Users\srini\OneDrive\Desktop\model%203.PNG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71CCD-D6C4-FE2F-11AD-28136B73AD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6000" dirty="0">
                <a:latin typeface="+mn-lt"/>
              </a:rPr>
              <a:t>Dynamics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FB21FA-480C-3525-74D0-EE88196E57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sz="4800" dirty="0"/>
              <a:t>Gyroscope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C585F2-5002-C103-B9E5-7110B4BFE2FB}"/>
              </a:ext>
            </a:extLst>
          </p:cNvPr>
          <p:cNvSpPr txBox="1"/>
          <p:nvPr/>
        </p:nvSpPr>
        <p:spPr>
          <a:xfrm>
            <a:off x="9274628" y="4054386"/>
            <a:ext cx="271520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3"/>
                </a:solidFill>
              </a:rPr>
              <a:t>Group 1:</a:t>
            </a:r>
          </a:p>
          <a:p>
            <a:r>
              <a:rPr lang="en-IN" dirty="0">
                <a:solidFill>
                  <a:schemeClr val="bg2"/>
                </a:solidFill>
              </a:rPr>
              <a:t>Chaitali Karekar Uday</a:t>
            </a:r>
          </a:p>
          <a:p>
            <a:r>
              <a:rPr lang="en-IN" sz="1600" dirty="0">
                <a:solidFill>
                  <a:schemeClr val="accent3"/>
                </a:solidFill>
              </a:rPr>
              <a:t>ME20B053</a:t>
            </a:r>
          </a:p>
          <a:p>
            <a:r>
              <a:rPr lang="en-IN" dirty="0">
                <a:solidFill>
                  <a:schemeClr val="bg2"/>
                </a:solidFill>
              </a:rPr>
              <a:t>Sneha M S</a:t>
            </a:r>
          </a:p>
          <a:p>
            <a:r>
              <a:rPr lang="en-IN" sz="1600" dirty="0">
                <a:solidFill>
                  <a:schemeClr val="accent3"/>
                </a:solidFill>
              </a:rPr>
              <a:t>ME20B052</a:t>
            </a:r>
          </a:p>
          <a:p>
            <a:r>
              <a:rPr lang="en-IN" dirty="0">
                <a:solidFill>
                  <a:schemeClr val="bg2"/>
                </a:solidFill>
              </a:rPr>
              <a:t>Vidhyasri B</a:t>
            </a:r>
          </a:p>
          <a:p>
            <a:r>
              <a:rPr lang="en-IN" sz="1600" dirty="0">
                <a:solidFill>
                  <a:schemeClr val="accent3"/>
                </a:solidFill>
              </a:rPr>
              <a:t>ME20B050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2519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BA33E-68A4-3E15-E901-A74AFD609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98D90-921A-5DDB-F1C3-2C7840601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To visually understand the principles of working of Gyroscope (rigidity and precession)</a:t>
            </a:r>
          </a:p>
          <a:p>
            <a:r>
              <a:rPr lang="en-IN" sz="2400" dirty="0"/>
              <a:t>To visually understand Gyroscopic couple </a:t>
            </a:r>
          </a:p>
          <a:p>
            <a:r>
              <a:rPr lang="en-IN" sz="2400" dirty="0"/>
              <a:t>Applications:</a:t>
            </a:r>
          </a:p>
          <a:p>
            <a:pPr lvl="1"/>
            <a:r>
              <a:rPr lang="en-IN" sz="2000" dirty="0"/>
              <a:t>Gyroscopic Compass</a:t>
            </a:r>
          </a:p>
          <a:p>
            <a:pPr lvl="1"/>
            <a:r>
              <a:rPr lang="en-IN" sz="2000" dirty="0"/>
              <a:t>Gyroscope in an altimeter and turn indicator – application of rigidity and precession </a:t>
            </a:r>
          </a:p>
        </p:txBody>
      </p:sp>
    </p:spTree>
    <p:extLst>
      <p:ext uri="{BB962C8B-B14F-4D97-AF65-F5344CB8AC3E}">
        <p14:creationId xmlns:p14="http://schemas.microsoft.com/office/powerpoint/2010/main" val="4277505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43BCE-9C22-2EE8-D9DC-63B4C1395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hlinkClick r:id="rId6" action="ppaction://hlinkfile"/>
              </a:rPr>
              <a:t>Rigidity and Precession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B701C0-D314-AC4A-6E97-9C8F61AE6D7F}"/>
              </a:ext>
            </a:extLst>
          </p:cNvPr>
          <p:cNvSpPr txBox="1"/>
          <p:nvPr/>
        </p:nvSpPr>
        <p:spPr>
          <a:xfrm>
            <a:off x="727788" y="2407299"/>
            <a:ext cx="51504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Rigidity in space describes the principle that a gyroscope remains in the fixed position on the plane in which it is spinning, unaffected by the Earth's rotation.</a:t>
            </a:r>
            <a:endParaRPr lang="en-IN" sz="2000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2BD050-FD2D-343B-3E3E-0F3A45C89054}"/>
              </a:ext>
            </a:extLst>
          </p:cNvPr>
          <p:cNvSpPr txBox="1"/>
          <p:nvPr/>
        </p:nvSpPr>
        <p:spPr>
          <a:xfrm>
            <a:off x="6639400" y="5049491"/>
            <a:ext cx="51504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Tilting or turning of a gyro in response to a force is called Precession</a:t>
            </a:r>
            <a:endParaRPr lang="en-IN" sz="2000" dirty="0">
              <a:solidFill>
                <a:schemeClr val="tx2"/>
              </a:solidFill>
            </a:endParaRPr>
          </a:p>
        </p:txBody>
      </p:sp>
      <p:pic>
        <p:nvPicPr>
          <p:cNvPr id="10" name="Screen Recording 9">
            <a:hlinkClick r:id="" action="ppaction://media"/>
            <a:extLst>
              <a:ext uri="{FF2B5EF4-FFF2-40B4-BE49-F238E27FC236}">
                <a16:creationId xmlns:a16="http://schemas.microsoft.com/office/drawing/2014/main" id="{643BA38F-D74B-3B19-3179-D3B53103A1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88029" y="2018937"/>
            <a:ext cx="5801869" cy="2102422"/>
          </a:xfrm>
          <a:prstGeom prst="rect">
            <a:avLst/>
          </a:prstGeom>
        </p:spPr>
      </p:pic>
      <p:pic>
        <p:nvPicPr>
          <p:cNvPr id="13" name="Screen Recording 12">
            <a:hlinkClick r:id="" action="ppaction://media"/>
            <a:extLst>
              <a:ext uri="{FF2B5EF4-FFF2-40B4-BE49-F238E27FC236}">
                <a16:creationId xmlns:a16="http://schemas.microsoft.com/office/drawing/2014/main" id="{6D8F80AA-619A-A1C2-82C9-FF9FD531847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02102" y="4420047"/>
            <a:ext cx="5801870" cy="210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98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7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79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1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0" mute="1">
                <p:cTn id="1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E55B1-CE77-597F-74B4-BF2377526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hlinkClick r:id="rId8" action="ppaction://hlinkfile"/>
              </a:rPr>
              <a:t>Gyroscopic couple</a:t>
            </a:r>
            <a:endParaRPr lang="en-IN" dirty="0"/>
          </a:p>
        </p:txBody>
      </p:sp>
      <p:pic>
        <p:nvPicPr>
          <p:cNvPr id="1026" name="Picture 2" descr="gyroscopes - how to determine direction of gyroscopic couple on car? -  Physics Stack Exchange">
            <a:extLst>
              <a:ext uri="{FF2B5EF4-FFF2-40B4-BE49-F238E27FC236}">
                <a16:creationId xmlns:a16="http://schemas.microsoft.com/office/drawing/2014/main" id="{48D25A3F-46AF-D158-611A-D49EAD4E2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026" y="3429000"/>
            <a:ext cx="4056484" cy="251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E0492970-5AE1-DD11-EAE2-57BDC3DBE2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38566" y="2087362"/>
            <a:ext cx="3310648" cy="2480584"/>
          </a:xfrm>
          <a:prstGeom prst="rect">
            <a:avLst/>
          </a:prstGeom>
        </p:spPr>
      </p:pic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18F750D4-36C8-3BD2-F621-2FBCE74F972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341622" y="1978998"/>
            <a:ext cx="3599898" cy="2697312"/>
          </a:xfrm>
          <a:prstGeom prst="rect">
            <a:avLst/>
          </a:prstGeom>
        </p:spPr>
      </p:pic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33255604-60D0-D851-FA47-754DE3B5C7F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674612" y="4160689"/>
            <a:ext cx="3599898" cy="269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1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4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0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29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0" mute="1">
                <p:cTn id="2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CE1F4-FDBF-9488-9841-6C337054F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hlinkClick r:id="rId4" action="ppaction://hlinkfile"/>
              </a:rPr>
              <a:t>GYROCOMPASS and Altimeter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20A1AC-E2F8-ACD1-46F8-2EE5EDFCEC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3942"/>
          <a:stretch/>
        </p:blipFill>
        <p:spPr>
          <a:xfrm>
            <a:off x="510580" y="2534217"/>
            <a:ext cx="2611211" cy="28934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E3879D-0005-08AF-FA32-1A9610FEE30F}"/>
              </a:ext>
            </a:extLst>
          </p:cNvPr>
          <p:cNvSpPr txBox="1"/>
          <p:nvPr/>
        </p:nvSpPr>
        <p:spPr>
          <a:xfrm>
            <a:off x="4025467" y="2664820"/>
            <a:ext cx="33270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A gyrocompass seeks north. It detects the rotation of the Earth about its axis and seeks the true north, rather than the magnetic north.</a:t>
            </a:r>
            <a:endParaRPr lang="en-IN" sz="2400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DDE71C-7B23-ABF5-F1C8-CCD56619A8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66844" y="5411643"/>
            <a:ext cx="3244300" cy="1213671"/>
          </a:xfrm>
          <a:prstGeom prst="rect">
            <a:avLst/>
          </a:prstGeom>
        </p:spPr>
      </p:pic>
      <p:pic>
        <p:nvPicPr>
          <p:cNvPr id="10" name="Gyromodel5xv">
            <a:hlinkClick r:id="" action="ppaction://media"/>
            <a:extLst>
              <a:ext uri="{FF2B5EF4-FFF2-40B4-BE49-F238E27FC236}">
                <a16:creationId xmlns:a16="http://schemas.microsoft.com/office/drawing/2014/main" id="{6F712CB2-92A6-4880-5A30-EF64A2DE26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75241" y="2534217"/>
            <a:ext cx="4855731" cy="243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64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6399B0-FBED-ADA2-8095-8CE802F4F41C}"/>
              </a:ext>
            </a:extLst>
          </p:cNvPr>
          <p:cNvSpPr/>
          <p:nvPr/>
        </p:nvSpPr>
        <p:spPr>
          <a:xfrm>
            <a:off x="2043962" y="2967335"/>
            <a:ext cx="8104078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YOU!!!</a:t>
            </a:r>
          </a:p>
        </p:txBody>
      </p:sp>
    </p:spTree>
    <p:extLst>
      <p:ext uri="{BB962C8B-B14F-4D97-AF65-F5344CB8AC3E}">
        <p14:creationId xmlns:p14="http://schemas.microsoft.com/office/powerpoint/2010/main" val="224187818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1475</TotalTime>
  <Words>135</Words>
  <Application>Microsoft Office PowerPoint</Application>
  <PresentationFormat>Widescreen</PresentationFormat>
  <Paragraphs>22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Gill Sans MT</vt:lpstr>
      <vt:lpstr>Wingdings 2</vt:lpstr>
      <vt:lpstr>Dividend</vt:lpstr>
      <vt:lpstr>Dynamics Project</vt:lpstr>
      <vt:lpstr>Objectives</vt:lpstr>
      <vt:lpstr>Rigidity and Precession</vt:lpstr>
      <vt:lpstr>Gyroscopic couple</vt:lpstr>
      <vt:lpstr>GYROCOMPASS and Altimeter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Dynamics Project</dc:title>
  <dc:creator>Sneha M S</dc:creator>
  <cp:lastModifiedBy>Sneha M S</cp:lastModifiedBy>
  <cp:revision>4</cp:revision>
  <dcterms:created xsi:type="dcterms:W3CDTF">2022-05-02T01:48:57Z</dcterms:created>
  <dcterms:modified xsi:type="dcterms:W3CDTF">2022-05-05T22:14:56Z</dcterms:modified>
</cp:coreProperties>
</file>